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9" r:id="rId3"/>
    <p:sldId id="258" r:id="rId4"/>
    <p:sldId id="257" r:id="rId5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C3D45-994C-4624-ABA3-B5571A533A0C}" type="datetimeFigureOut">
              <a:rPr lang="el-GR" smtClean="0"/>
              <a:pPr/>
              <a:t>30/6/2015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33247-48DB-4858-83F3-0AFCABDE57F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C3D45-994C-4624-ABA3-B5571A533A0C}" type="datetimeFigureOut">
              <a:rPr lang="el-GR" smtClean="0"/>
              <a:pPr/>
              <a:t>30/6/2015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33247-48DB-4858-83F3-0AFCABDE57F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C3D45-994C-4624-ABA3-B5571A533A0C}" type="datetimeFigureOut">
              <a:rPr lang="el-GR" smtClean="0"/>
              <a:pPr/>
              <a:t>30/6/2015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33247-48DB-4858-83F3-0AFCABDE57F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C3D45-994C-4624-ABA3-B5571A533A0C}" type="datetimeFigureOut">
              <a:rPr lang="el-GR" smtClean="0"/>
              <a:pPr/>
              <a:t>30/6/2015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33247-48DB-4858-83F3-0AFCABDE57F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C3D45-994C-4624-ABA3-B5571A533A0C}" type="datetimeFigureOut">
              <a:rPr lang="el-GR" smtClean="0"/>
              <a:pPr/>
              <a:t>30/6/2015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33247-48DB-4858-83F3-0AFCABDE57F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C3D45-994C-4624-ABA3-B5571A533A0C}" type="datetimeFigureOut">
              <a:rPr lang="el-GR" smtClean="0"/>
              <a:pPr/>
              <a:t>30/6/2015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33247-48DB-4858-83F3-0AFCABDE57F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C3D45-994C-4624-ABA3-B5571A533A0C}" type="datetimeFigureOut">
              <a:rPr lang="el-GR" smtClean="0"/>
              <a:pPr/>
              <a:t>30/6/2015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33247-48DB-4858-83F3-0AFCABDE57F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C3D45-994C-4624-ABA3-B5571A533A0C}" type="datetimeFigureOut">
              <a:rPr lang="el-GR" smtClean="0"/>
              <a:pPr/>
              <a:t>30/6/2015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33247-48DB-4858-83F3-0AFCABDE57F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C3D45-994C-4624-ABA3-B5571A533A0C}" type="datetimeFigureOut">
              <a:rPr lang="el-GR" smtClean="0"/>
              <a:pPr/>
              <a:t>30/6/2015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33247-48DB-4858-83F3-0AFCABDE57F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C3D45-994C-4624-ABA3-B5571A533A0C}" type="datetimeFigureOut">
              <a:rPr lang="el-GR" smtClean="0"/>
              <a:pPr/>
              <a:t>30/6/2015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33247-48DB-4858-83F3-0AFCABDE57F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C3D45-994C-4624-ABA3-B5571A533A0C}" type="datetimeFigureOut">
              <a:rPr lang="el-GR" smtClean="0"/>
              <a:pPr/>
              <a:t>30/6/2015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33247-48DB-4858-83F3-0AFCABDE57F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DC3D45-994C-4624-ABA3-B5571A533A0C}" type="datetimeFigureOut">
              <a:rPr lang="el-GR" smtClean="0"/>
              <a:pPr/>
              <a:t>30/6/2015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33247-48DB-4858-83F3-0AFCABDE57F1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Ενεργειακός Σχεδιασμός Κρήτης </a:t>
            </a:r>
            <a:endParaRPr lang="el-GR" b="1" dirty="0"/>
          </a:p>
        </p:txBody>
      </p:sp>
      <p:pic>
        <p:nvPicPr>
          <p:cNvPr id="4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" y="1738725"/>
            <a:ext cx="7802880" cy="424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7" y="302879"/>
            <a:ext cx="8352927" cy="62224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60648"/>
            <a:ext cx="8640960" cy="6336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1498178"/>
          </a:xfrm>
        </p:spPr>
        <p:txBody>
          <a:bodyPr>
            <a:noAutofit/>
          </a:bodyPr>
          <a:lstStyle/>
          <a:p>
            <a:r>
              <a:rPr lang="el-GR" sz="3200" b="1" dirty="0" smtClean="0"/>
              <a:t>Κρήτη</a:t>
            </a:r>
            <a:br>
              <a:rPr lang="el-GR" sz="3200" b="1" dirty="0" smtClean="0"/>
            </a:br>
            <a:r>
              <a:rPr lang="el-GR" sz="3200" b="1" dirty="0" smtClean="0"/>
              <a:t>Αντιπαραβολή ισχύος αδειών παραγωγής και ισχύος εν λειτουργία </a:t>
            </a:r>
            <a:endParaRPr lang="el-GR" sz="3200" b="1" dirty="0"/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1327150" y="2132856"/>
          <a:ext cx="6489700" cy="3528395"/>
        </p:xfrm>
        <a:graphic>
          <a:graphicData uri="http://schemas.openxmlformats.org/drawingml/2006/table">
            <a:tbl>
              <a:tblPr/>
              <a:tblGrid>
                <a:gridCol w="3341640"/>
                <a:gridCol w="1827906"/>
                <a:gridCol w="1320154"/>
              </a:tblGrid>
              <a:tr h="597786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l-G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ΠΙΝΑΚΑΣ ΣΤΟΙΧΕΙΩΝ ΡΑΕ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874808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ΤΕΧΝΟΛΟΓΙΑ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ΙΣΧΥΣ ΑΔΕΙΩΝ ΠΑΡΑΓΩΓΗΣ - ΑΔΕΙΩΝ ΕΓΚΑΤΑΣΤΑΣΗΣ (MW)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ΙΣΧΥΣ ΕΝ ΛΕΙΤΟΥΡΓΙΑ ΣΤΑΘΜΩΝ (MW)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291603">
                <a:tc>
                  <a:txBody>
                    <a:bodyPr/>
                    <a:lstStyle/>
                    <a:p>
                      <a:pPr algn="l" fontAlgn="ctr"/>
                      <a:r>
                        <a:rPr lang="el-G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ΑΙΟΛΙΚΑ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2135,25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194,36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603">
                <a:tc>
                  <a:txBody>
                    <a:bodyPr/>
                    <a:lstStyle/>
                    <a:p>
                      <a:pPr algn="l" fontAlgn="ctr"/>
                      <a:r>
                        <a:rPr lang="el-G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ΦΩΤΟΒΟΛΤΑΙΚΑ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78,29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603">
                <a:tc>
                  <a:txBody>
                    <a:bodyPr/>
                    <a:lstStyle/>
                    <a:p>
                      <a:pPr algn="l" fontAlgn="ctr"/>
                      <a:r>
                        <a:rPr lang="el-G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ΦΩΤΟΒΟΛΤΑΙΚΑ ΕΙΔΙΚΟΥ ΠΡΟΓΡΑΜΜΑΤΟΣ ΣΤΙΣ ΣΤΕΓΕΣ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19,17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17,04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603">
                <a:tc>
                  <a:txBody>
                    <a:bodyPr/>
                    <a:lstStyle/>
                    <a:p>
                      <a:pPr algn="l" fontAlgn="ctr"/>
                      <a:r>
                        <a:rPr lang="el-G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ΥΒΡΙΔΙΚΑ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419,15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603">
                <a:tc>
                  <a:txBody>
                    <a:bodyPr/>
                    <a:lstStyle/>
                    <a:p>
                      <a:pPr algn="l" fontAlgn="ctr"/>
                      <a:r>
                        <a:rPr lang="el-G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ΗΛΙΟΘΕΡΜΙΚΑ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60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BIOMAZA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1,56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183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ΣΥΝΟΛΟ (</a:t>
                      </a:r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MW)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2840,13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289,69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</TotalTime>
  <Words>52</Words>
  <Application>Microsoft Office PowerPoint</Application>
  <PresentationFormat>Προβολή στην οθόνη (4:3)</PresentationFormat>
  <Paragraphs>27</Paragraphs>
  <Slides>4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</vt:i4>
      </vt:variant>
    </vt:vector>
  </HeadingPairs>
  <TitlesOfParts>
    <vt:vector size="5" baseType="lpstr">
      <vt:lpstr>Θέμα του Office</vt:lpstr>
      <vt:lpstr>Ενεργειακός Σχεδιασμός Κρήτης </vt:lpstr>
      <vt:lpstr>Διαφάνεια 2</vt:lpstr>
      <vt:lpstr>Διαφάνεια 3</vt:lpstr>
      <vt:lpstr>Κρήτη Αντιπαραβολή ισχύος αδειών παραγωγής και ισχύος εν λειτουργία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virginia</dc:creator>
  <cp:lastModifiedBy>manos kritsotakis</cp:lastModifiedBy>
  <cp:revision>12</cp:revision>
  <dcterms:created xsi:type="dcterms:W3CDTF">2015-06-29T18:12:55Z</dcterms:created>
  <dcterms:modified xsi:type="dcterms:W3CDTF">2015-06-30T13:06:41Z</dcterms:modified>
</cp:coreProperties>
</file>